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13716000" cx="24384000"/>
  <p:notesSz cx="6858000" cy="9144000"/>
  <p:embeddedFontLst>
    <p:embeddedFont>
      <p:font typeface="Proxima Nova"/>
      <p:regular r:id="rId12"/>
      <p:bold r:id="rId13"/>
      <p:italic r:id="rId14"/>
      <p:boldItalic r:id="rId15"/>
    </p:embeddedFont>
    <p:embeddedFont>
      <p:font typeface="Cabin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Source Sans Pr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SourceSansPr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SansPro-italic.fntdata"/><Relationship Id="rId25" Type="http://schemas.openxmlformats.org/officeDocument/2006/relationships/font" Target="fonts/SourceSansPro-bold.fntdata"/><Relationship Id="rId27" Type="http://schemas.openxmlformats.org/officeDocument/2006/relationships/font" Target="fonts/SourceSansPr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17" Type="http://schemas.openxmlformats.org/officeDocument/2006/relationships/font" Target="fonts/Cabin-bold.fntdata"/><Relationship Id="rId16" Type="http://schemas.openxmlformats.org/officeDocument/2006/relationships/font" Target="fonts/Cabin-regular.fntdata"/><Relationship Id="rId19" Type="http://schemas.openxmlformats.org/officeDocument/2006/relationships/font" Target="fonts/Cabin-boldItalic.fntdata"/><Relationship Id="rId18" Type="http://schemas.openxmlformats.org/officeDocument/2006/relationships/font" Target="fonts/Cabin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bin"/>
              <a:buNone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bin"/>
              <a:buNone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lr>
                <a:schemeClr val="dk1"/>
              </a:buClr>
              <a:buSzPct val="116666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lr>
                <a:schemeClr val="dk1"/>
              </a:buClr>
              <a:buSzPct val="116666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lr>
                <a:schemeClr val="dk1"/>
              </a:buClr>
              <a:buSzPct val="116666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lr>
                <a:schemeClr val="dk1"/>
              </a:buClr>
              <a:buSzPct val="116666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bin"/>
              <a:buNone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goal: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single platform for all devices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 quality and reduce the amount of stabilization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reduce planning.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PaaS is good fit for Project automatization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tests should be small.</a:t>
            </a:r>
          </a:p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goal: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single platform for all devices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 quality and reduce the amount of stabilization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reduce planning.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PaaS is good fit for Project automatization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tests should be small.</a:t>
            </a:r>
          </a:p>
        </p:txBody>
      </p:sp>
      <p:sp>
        <p:nvSpPr>
          <p:cNvPr id="312" name="Shape 31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goal: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single platform for all devices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 quality and reduce the amount of stabilization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reduce planning.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PaaS is good fit for Project automatization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tests should be small.</a:t>
            </a:r>
          </a:p>
        </p:txBody>
      </p:sp>
      <p:sp>
        <p:nvSpPr>
          <p:cNvPr id="322" name="Shape 32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goal: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single platform for all devices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 quality and reduce the amount of stabilization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reduce planning.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PaaS is good fit for Project automatization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tests should be small.</a:t>
            </a:r>
          </a:p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goal: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single platform for all devices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 quality and reduce the amount of stabilization</a:t>
            </a: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reduce planning.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PaaS is good fit for Project automatization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tests should be small.</a:t>
            </a:r>
          </a:p>
        </p:txBody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Cabin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Title and Conten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idx="12" type="sldNum"/>
          </p:nvPr>
        </p:nvSpPr>
        <p:spPr>
          <a:xfrm>
            <a:off x="22819870" y="1016000"/>
            <a:ext cx="643818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Shape 101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102" name="Shape 102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05" name="Shape 105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106" name="Shape 106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107" name="Shape 107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109" name="Shape 109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10" name="Shape 110"/>
          <p:cNvSpPr/>
          <p:nvPr>
            <p:ph idx="2" type="pic"/>
          </p:nvPr>
        </p:nvSpPr>
        <p:spPr>
          <a:xfrm rot="1800000">
            <a:off x="1778022" y="4477996"/>
            <a:ext cx="4679505" cy="4044581"/>
          </a:xfrm>
          <a:prstGeom prst="hexagon">
            <a:avLst>
              <a:gd fmla="val 28865" name="adj"/>
              <a:gd fmla="val 115470" name="vf"/>
            </a:avLst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11" name="Shape 111"/>
          <p:cNvSpPr/>
          <p:nvPr>
            <p:ph idx="3" type="pic"/>
          </p:nvPr>
        </p:nvSpPr>
        <p:spPr>
          <a:xfrm rot="1800000">
            <a:off x="7129038" y="4477996"/>
            <a:ext cx="4679505" cy="4044581"/>
          </a:xfrm>
          <a:prstGeom prst="hexagon">
            <a:avLst>
              <a:gd fmla="val 28865" name="adj"/>
              <a:gd fmla="val 115470" name="vf"/>
            </a:avLst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12" name="Shape 112"/>
          <p:cNvSpPr/>
          <p:nvPr>
            <p:ph idx="4" type="pic"/>
          </p:nvPr>
        </p:nvSpPr>
        <p:spPr>
          <a:xfrm rot="1800000">
            <a:off x="12529637" y="4477996"/>
            <a:ext cx="4679505" cy="4044581"/>
          </a:xfrm>
          <a:prstGeom prst="hexagon">
            <a:avLst>
              <a:gd fmla="val 28865" name="adj"/>
              <a:gd fmla="val 115470" name="vf"/>
            </a:avLst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13" name="Shape 113"/>
          <p:cNvSpPr/>
          <p:nvPr>
            <p:ph idx="5" type="pic"/>
          </p:nvPr>
        </p:nvSpPr>
        <p:spPr>
          <a:xfrm rot="1800000">
            <a:off x="17930237" y="4477996"/>
            <a:ext cx="4679505" cy="4044581"/>
          </a:xfrm>
          <a:prstGeom prst="hexagon">
            <a:avLst>
              <a:gd fmla="val 28865" name="adj"/>
              <a:gd fmla="val 115470" name="vf"/>
            </a:avLst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Shape 115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116" name="Shape 116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19" name="Shape 119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120" name="Shape 120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121" name="Shape 121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4" name="Shape 124"/>
          <p:cNvSpPr/>
          <p:nvPr>
            <p:ph idx="2" type="pic"/>
          </p:nvPr>
        </p:nvSpPr>
        <p:spPr>
          <a:xfrm rot="1800000">
            <a:off x="1922038" y="4084532"/>
            <a:ext cx="4679505" cy="4044581"/>
          </a:xfrm>
          <a:prstGeom prst="hexagon">
            <a:avLst>
              <a:gd fmla="val 28865" name="adj"/>
              <a:gd fmla="val 115470" name="vf"/>
            </a:avLst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5" name="Shape 125"/>
          <p:cNvSpPr/>
          <p:nvPr>
            <p:ph idx="3" type="pic"/>
          </p:nvPr>
        </p:nvSpPr>
        <p:spPr>
          <a:xfrm rot="1800000">
            <a:off x="8785221" y="4084532"/>
            <a:ext cx="4679505" cy="4044581"/>
          </a:xfrm>
          <a:prstGeom prst="hexagon">
            <a:avLst>
              <a:gd fmla="val 28865" name="adj"/>
              <a:gd fmla="val 115470" name="vf"/>
            </a:avLst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6" name="Shape 126"/>
          <p:cNvSpPr/>
          <p:nvPr>
            <p:ph idx="4" type="pic"/>
          </p:nvPr>
        </p:nvSpPr>
        <p:spPr>
          <a:xfrm rot="1800000">
            <a:off x="15769998" y="4084532"/>
            <a:ext cx="4679505" cy="4044581"/>
          </a:xfrm>
          <a:prstGeom prst="hexagon">
            <a:avLst>
              <a:gd fmla="val 28865" name="adj"/>
              <a:gd fmla="val 115470" name="vf"/>
            </a:avLst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7" name="Shape 127"/>
          <p:cNvSpPr/>
          <p:nvPr>
            <p:ph idx="5" type="pic"/>
          </p:nvPr>
        </p:nvSpPr>
        <p:spPr>
          <a:xfrm rot="1800000">
            <a:off x="4017752" y="7655051"/>
            <a:ext cx="4679505" cy="4044581"/>
          </a:xfrm>
          <a:prstGeom prst="hexagon">
            <a:avLst>
              <a:gd fmla="val 28865" name="adj"/>
              <a:gd fmla="val 115470" name="vf"/>
            </a:avLst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8" name="Shape 128"/>
          <p:cNvSpPr/>
          <p:nvPr>
            <p:ph idx="6" type="pic"/>
          </p:nvPr>
        </p:nvSpPr>
        <p:spPr>
          <a:xfrm rot="1800000">
            <a:off x="10880937" y="7655051"/>
            <a:ext cx="4679505" cy="4044581"/>
          </a:xfrm>
          <a:prstGeom prst="hexagon">
            <a:avLst>
              <a:gd fmla="val 28865" name="adj"/>
              <a:gd fmla="val 115470" name="vf"/>
            </a:avLst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9" name="Shape 129"/>
          <p:cNvSpPr/>
          <p:nvPr>
            <p:ph idx="7" type="pic"/>
          </p:nvPr>
        </p:nvSpPr>
        <p:spPr>
          <a:xfrm rot="1800000">
            <a:off x="17865712" y="7655051"/>
            <a:ext cx="4679505" cy="4044581"/>
          </a:xfrm>
          <a:prstGeom prst="hexagon">
            <a:avLst>
              <a:gd fmla="val 28865" name="adj"/>
              <a:gd fmla="val 115470" name="vf"/>
            </a:avLst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3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Shape 131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132" name="Shape 132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35" name="Shape 135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136" name="Shape 136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137" name="Shape 137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139" name="Shape 139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0" name="Shape 140"/>
          <p:cNvSpPr/>
          <p:nvPr>
            <p:ph idx="2" type="pic"/>
          </p:nvPr>
        </p:nvSpPr>
        <p:spPr>
          <a:xfrm>
            <a:off x="0" y="3761655"/>
            <a:ext cx="4055095" cy="7488831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1" name="Shape 141"/>
          <p:cNvSpPr/>
          <p:nvPr>
            <p:ph idx="3" type="pic"/>
          </p:nvPr>
        </p:nvSpPr>
        <p:spPr>
          <a:xfrm>
            <a:off x="4055096" y="3761655"/>
            <a:ext cx="4055095" cy="373642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2" name="Shape 142"/>
          <p:cNvSpPr/>
          <p:nvPr>
            <p:ph idx="4" type="pic"/>
          </p:nvPr>
        </p:nvSpPr>
        <p:spPr>
          <a:xfrm>
            <a:off x="8087543" y="3761655"/>
            <a:ext cx="4055095" cy="373642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3" name="Shape 143"/>
          <p:cNvSpPr/>
          <p:nvPr>
            <p:ph idx="5" type="pic"/>
          </p:nvPr>
        </p:nvSpPr>
        <p:spPr>
          <a:xfrm>
            <a:off x="20354219" y="3761655"/>
            <a:ext cx="4055095" cy="373642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4" name="Shape 144"/>
          <p:cNvSpPr/>
          <p:nvPr>
            <p:ph idx="6" type="pic"/>
          </p:nvPr>
        </p:nvSpPr>
        <p:spPr>
          <a:xfrm>
            <a:off x="16296456" y="7506071"/>
            <a:ext cx="4055095" cy="373642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5" name="Shape 145"/>
          <p:cNvSpPr/>
          <p:nvPr>
            <p:ph idx="7" type="pic"/>
          </p:nvPr>
        </p:nvSpPr>
        <p:spPr>
          <a:xfrm>
            <a:off x="8087543" y="7506071"/>
            <a:ext cx="8208912" cy="373642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6" name="Shape 146"/>
          <p:cNvSpPr/>
          <p:nvPr>
            <p:ph idx="8" type="pic"/>
          </p:nvPr>
        </p:nvSpPr>
        <p:spPr>
          <a:xfrm>
            <a:off x="12119992" y="3761655"/>
            <a:ext cx="8225913" cy="3736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BFBFB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7" name="Shape 147"/>
          <p:cNvSpPr/>
          <p:nvPr>
            <p:ph idx="9" type="pic"/>
          </p:nvPr>
        </p:nvSpPr>
        <p:spPr>
          <a:xfrm>
            <a:off x="4055096" y="7506071"/>
            <a:ext cx="4055095" cy="3736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BFBFB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8" name="Shape 148"/>
          <p:cNvSpPr/>
          <p:nvPr>
            <p:ph idx="13" type="pic"/>
          </p:nvPr>
        </p:nvSpPr>
        <p:spPr>
          <a:xfrm>
            <a:off x="20354219" y="7506071"/>
            <a:ext cx="4055095" cy="3736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BFBFB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4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50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151" name="Shape 151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54" name="Shape 154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155" name="Shape 155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156" name="Shape 156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158" name="Shape 158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59" name="Shape 159"/>
          <p:cNvSpPr/>
          <p:nvPr>
            <p:ph idx="2" type="pic"/>
          </p:nvPr>
        </p:nvSpPr>
        <p:spPr>
          <a:xfrm>
            <a:off x="4055096" y="3761655"/>
            <a:ext cx="4055095" cy="373642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60" name="Shape 160"/>
          <p:cNvSpPr/>
          <p:nvPr>
            <p:ph idx="3" type="pic"/>
          </p:nvPr>
        </p:nvSpPr>
        <p:spPr>
          <a:xfrm>
            <a:off x="16296456" y="3761655"/>
            <a:ext cx="8112858" cy="373642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61" name="Shape 161"/>
          <p:cNvSpPr/>
          <p:nvPr>
            <p:ph idx="4" type="pic"/>
          </p:nvPr>
        </p:nvSpPr>
        <p:spPr>
          <a:xfrm>
            <a:off x="20328905" y="7506071"/>
            <a:ext cx="4055095" cy="373642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62" name="Shape 162"/>
          <p:cNvSpPr/>
          <p:nvPr>
            <p:ph idx="5" type="pic"/>
          </p:nvPr>
        </p:nvSpPr>
        <p:spPr>
          <a:xfrm>
            <a:off x="-35501" y="7506071"/>
            <a:ext cx="8123045" cy="373642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63" name="Shape 163"/>
          <p:cNvSpPr/>
          <p:nvPr>
            <p:ph idx="6" type="pic"/>
          </p:nvPr>
        </p:nvSpPr>
        <p:spPr>
          <a:xfrm>
            <a:off x="15180" y="3761655"/>
            <a:ext cx="4055095" cy="3736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BFBFB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64" name="Shape 164"/>
          <p:cNvSpPr/>
          <p:nvPr>
            <p:ph idx="7" type="pic"/>
          </p:nvPr>
        </p:nvSpPr>
        <p:spPr>
          <a:xfrm>
            <a:off x="16288988" y="7506071"/>
            <a:ext cx="4055095" cy="3736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BFBFB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Shape 166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167" name="Shape 167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70" name="Shape 170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171" name="Shape 171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172" name="Shape 172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174" name="Shape 174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75" name="Shape 175"/>
          <p:cNvSpPr/>
          <p:nvPr>
            <p:ph idx="2" type="pic"/>
          </p:nvPr>
        </p:nvSpPr>
        <p:spPr>
          <a:xfrm>
            <a:off x="0" y="3761655"/>
            <a:ext cx="4055095" cy="373642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76" name="Shape 176"/>
          <p:cNvSpPr/>
          <p:nvPr>
            <p:ph idx="3" type="pic"/>
          </p:nvPr>
        </p:nvSpPr>
        <p:spPr>
          <a:xfrm>
            <a:off x="12264007" y="3761655"/>
            <a:ext cx="4055095" cy="373642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77" name="Shape 177"/>
          <p:cNvSpPr/>
          <p:nvPr>
            <p:ph idx="4" type="pic"/>
          </p:nvPr>
        </p:nvSpPr>
        <p:spPr>
          <a:xfrm>
            <a:off x="4074471" y="7506071"/>
            <a:ext cx="8175677" cy="373642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78" name="Shape 178"/>
          <p:cNvSpPr/>
          <p:nvPr>
            <p:ph idx="5" type="pic"/>
          </p:nvPr>
        </p:nvSpPr>
        <p:spPr>
          <a:xfrm>
            <a:off x="0" y="7539903"/>
            <a:ext cx="4055095" cy="3736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BFBFB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79" name="Shape 179"/>
          <p:cNvSpPr/>
          <p:nvPr>
            <p:ph idx="6" type="pic"/>
          </p:nvPr>
        </p:nvSpPr>
        <p:spPr>
          <a:xfrm>
            <a:off x="12264007" y="7539903"/>
            <a:ext cx="4055095" cy="3736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BFBFB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80" name="Shape 180"/>
          <p:cNvSpPr/>
          <p:nvPr>
            <p:ph idx="7" type="pic"/>
          </p:nvPr>
        </p:nvSpPr>
        <p:spPr>
          <a:xfrm>
            <a:off x="4074471" y="3761655"/>
            <a:ext cx="8175677" cy="3736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BFBFB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6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183" name="Shape 183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86" name="Shape 186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187" name="Shape 187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188" name="Shape 188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190" name="Shape 190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91" name="Shape 191"/>
          <p:cNvSpPr/>
          <p:nvPr>
            <p:ph idx="2" type="pic"/>
          </p:nvPr>
        </p:nvSpPr>
        <p:spPr>
          <a:xfrm>
            <a:off x="12192000" y="9683"/>
            <a:ext cx="12192000" cy="13706316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92" name="Shape 192"/>
          <p:cNvSpPr/>
          <p:nvPr>
            <p:ph idx="3" type="pic"/>
          </p:nvPr>
        </p:nvSpPr>
        <p:spPr>
          <a:xfrm>
            <a:off x="16512480" y="2681535"/>
            <a:ext cx="3744415" cy="6768751"/>
          </a:xfrm>
          <a:prstGeom prst="rect">
            <a:avLst/>
          </a:prstGeom>
          <a:solidFill>
            <a:srgbClr val="232F37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7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Shape 194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195" name="Shape 195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98" name="Shape 198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199" name="Shape 199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200" name="Shape 200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202" name="Shape 202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03" name="Shape 203"/>
          <p:cNvSpPr/>
          <p:nvPr>
            <p:ph idx="2" type="pic"/>
          </p:nvPr>
        </p:nvSpPr>
        <p:spPr>
          <a:xfrm>
            <a:off x="10391800" y="4697760"/>
            <a:ext cx="3744415" cy="6768751"/>
          </a:xfrm>
          <a:prstGeom prst="rect">
            <a:avLst/>
          </a:prstGeom>
          <a:solidFill>
            <a:srgbClr val="232F37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8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Shape 205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206" name="Shape 206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09" name="Shape 209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210" name="Shape 210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211" name="Shape 211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213" name="Shape 213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14" name="Shape 214"/>
          <p:cNvSpPr/>
          <p:nvPr>
            <p:ph idx="2" type="pic"/>
          </p:nvPr>
        </p:nvSpPr>
        <p:spPr>
          <a:xfrm>
            <a:off x="12192000" y="9683"/>
            <a:ext cx="12192000" cy="13706316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9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Shape 216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217" name="Shape 217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20" name="Shape 220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221" name="Shape 221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222" name="Shape 222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224" name="Shape 224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25" name="Shape 225"/>
          <p:cNvSpPr/>
          <p:nvPr>
            <p:ph idx="2" type="pic"/>
          </p:nvPr>
        </p:nvSpPr>
        <p:spPr>
          <a:xfrm>
            <a:off x="-13163" y="9683"/>
            <a:ext cx="12192000" cy="13706316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50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Shape 227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228" name="Shape 228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31" name="Shape 231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232" name="Shape 232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233" name="Shape 233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235" name="Shape 235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36" name="Shape 236"/>
          <p:cNvSpPr/>
          <p:nvPr>
            <p:ph idx="2" type="pic"/>
          </p:nvPr>
        </p:nvSpPr>
        <p:spPr>
          <a:xfrm>
            <a:off x="20328905" y="7506071"/>
            <a:ext cx="4055095" cy="373642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37" name="Shape 237"/>
          <p:cNvSpPr/>
          <p:nvPr>
            <p:ph idx="3" type="pic"/>
          </p:nvPr>
        </p:nvSpPr>
        <p:spPr>
          <a:xfrm>
            <a:off x="5999312" y="7493000"/>
            <a:ext cx="6120680" cy="377595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pic>
        <p:nvPicPr>
          <p:cNvPr id="238" name="Shape 238"/>
          <p:cNvPicPr preferRelativeResize="0"/>
          <p:nvPr/>
        </p:nvPicPr>
        <p:blipFill rotWithShape="1">
          <a:blip r:embed="rId2">
            <a:alphaModFix/>
          </a:blip>
          <a:srcRect b="0" l="4617" r="4488" t="0"/>
          <a:stretch/>
        </p:blipFill>
        <p:spPr>
          <a:xfrm>
            <a:off x="18241963" y="7502878"/>
            <a:ext cx="6115050" cy="37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>
            <p:ph idx="4" type="pic"/>
          </p:nvPr>
        </p:nvSpPr>
        <p:spPr>
          <a:xfrm>
            <a:off x="18262478" y="7493000"/>
            <a:ext cx="6120680" cy="377595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40" name="Shape 240"/>
          <p:cNvSpPr/>
          <p:nvPr>
            <p:ph idx="5" type="pic"/>
          </p:nvPr>
        </p:nvSpPr>
        <p:spPr>
          <a:xfrm>
            <a:off x="-116152" y="3734635"/>
            <a:ext cx="6120680" cy="377595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41" name="Shape 241"/>
          <p:cNvSpPr/>
          <p:nvPr>
            <p:ph idx="6" type="pic"/>
          </p:nvPr>
        </p:nvSpPr>
        <p:spPr>
          <a:xfrm>
            <a:off x="12147014" y="3734635"/>
            <a:ext cx="6120680" cy="3775954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idx="12" type="sldNum"/>
          </p:nvPr>
        </p:nvSpPr>
        <p:spPr>
          <a:xfrm>
            <a:off x="22921369" y="1016278"/>
            <a:ext cx="4408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4856" y="967376"/>
            <a:ext cx="4060287" cy="634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5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Shape 243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244" name="Shape 244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47" name="Shape 247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248" name="Shape 248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249" name="Shape 249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251" name="Shape 251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52" name="Shape 252"/>
          <p:cNvSpPr/>
          <p:nvPr>
            <p:ph idx="2" type="pic"/>
          </p:nvPr>
        </p:nvSpPr>
        <p:spPr>
          <a:xfrm>
            <a:off x="12170503" y="7434064"/>
            <a:ext cx="6164824" cy="6281935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53" name="Shape 253"/>
          <p:cNvSpPr/>
          <p:nvPr>
            <p:ph idx="3" type="pic"/>
          </p:nvPr>
        </p:nvSpPr>
        <p:spPr>
          <a:xfrm>
            <a:off x="18300155" y="7434064"/>
            <a:ext cx="6083845" cy="6281935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55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Shape 255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256" name="Shape 256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59" name="Shape 259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260" name="Shape 260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261" name="Shape 261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262" name="Shape 262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263" name="Shape 263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64" name="Shape 264"/>
          <p:cNvSpPr/>
          <p:nvPr>
            <p:ph idx="2" type="pic"/>
          </p:nvPr>
        </p:nvSpPr>
        <p:spPr>
          <a:xfrm>
            <a:off x="10019392" y="2105472"/>
            <a:ext cx="4246349" cy="429399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6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Shape 266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70" name="Shape 270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271" name="Shape 271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272" name="Shape 272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274" name="Shape 274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75" name="Shape 275"/>
          <p:cNvSpPr/>
          <p:nvPr>
            <p:ph idx="2" type="pic"/>
          </p:nvPr>
        </p:nvSpPr>
        <p:spPr>
          <a:xfrm>
            <a:off x="0" y="6425951"/>
            <a:ext cx="24384001" cy="7290048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b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76" name="Shape 276"/>
          <p:cNvSpPr/>
          <p:nvPr>
            <p:ph idx="3" type="pic"/>
          </p:nvPr>
        </p:nvSpPr>
        <p:spPr>
          <a:xfrm>
            <a:off x="10380040" y="5129807"/>
            <a:ext cx="2923324" cy="2956124"/>
          </a:xfrm>
          <a:prstGeom prst="ellipse">
            <a:avLst/>
          </a:prstGeom>
          <a:solidFill>
            <a:srgbClr val="368FE2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63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Shape 278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279" name="Shape 279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82" name="Shape 282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283" name="Shape 283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284" name="Shape 284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286" name="Shape 286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87" name="Shape 287"/>
          <p:cNvSpPr/>
          <p:nvPr>
            <p:ph idx="2" type="pic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_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2" type="sldNum"/>
          </p:nvPr>
        </p:nvSpPr>
        <p:spPr>
          <a:xfrm>
            <a:off x="22921369" y="1016278"/>
            <a:ext cx="4408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4856" y="967376"/>
            <a:ext cx="4060287" cy="63403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/>
          <p:nvPr/>
        </p:nvSpPr>
        <p:spPr>
          <a:xfrm>
            <a:off x="21731930" y="13050688"/>
            <a:ext cx="1628972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A4A6"/>
              </a:buClr>
              <a:buSzPct val="25000"/>
              <a:buFont typeface="Cabin"/>
              <a:buNone/>
            </a:pPr>
            <a:r>
              <a:rPr b="0" i="0" lang="en-US" sz="2800" u="none" cap="none" strike="noStrike">
                <a:solidFill>
                  <a:srgbClr val="9FA4A6"/>
                </a:solidFill>
                <a:latin typeface="Cabin"/>
                <a:ea typeface="Cabin"/>
                <a:cs typeface="Cabin"/>
                <a:sym typeface="Cabin"/>
              </a:rPr>
              <a:t>@altoros</a:t>
            </a:r>
          </a:p>
        </p:txBody>
      </p:sp>
      <p:sp>
        <p:nvSpPr>
          <p:cNvPr id="19" name="Shape 19"/>
          <p:cNvSpPr/>
          <p:nvPr/>
        </p:nvSpPr>
        <p:spPr>
          <a:xfrm>
            <a:off x="21196153" y="13122695"/>
            <a:ext cx="504056" cy="409388"/>
          </a:xfrm>
          <a:custGeom>
            <a:pathLst>
              <a:path extrusionOk="0" h="120000" w="120000">
                <a:moveTo>
                  <a:pt x="120000" y="14294"/>
                </a:moveTo>
                <a:lnTo>
                  <a:pt x="120000" y="14294"/>
                </a:lnTo>
                <a:lnTo>
                  <a:pt x="113282" y="17304"/>
                </a:lnTo>
                <a:lnTo>
                  <a:pt x="105954" y="19561"/>
                </a:lnTo>
                <a:lnTo>
                  <a:pt x="105954" y="19561"/>
                </a:lnTo>
                <a:lnTo>
                  <a:pt x="109618" y="15799"/>
                </a:lnTo>
                <a:lnTo>
                  <a:pt x="112671" y="12037"/>
                </a:lnTo>
                <a:lnTo>
                  <a:pt x="115114" y="7523"/>
                </a:lnTo>
                <a:lnTo>
                  <a:pt x="116946" y="2257"/>
                </a:lnTo>
                <a:lnTo>
                  <a:pt x="116946" y="2257"/>
                </a:lnTo>
                <a:lnTo>
                  <a:pt x="109007" y="6771"/>
                </a:lnTo>
                <a:lnTo>
                  <a:pt x="105343" y="8275"/>
                </a:lnTo>
                <a:lnTo>
                  <a:pt x="101068" y="9780"/>
                </a:lnTo>
                <a:lnTo>
                  <a:pt x="101068" y="9780"/>
                </a:lnTo>
                <a:lnTo>
                  <a:pt x="97404" y="6018"/>
                </a:lnTo>
                <a:lnTo>
                  <a:pt x="93129" y="3009"/>
                </a:lnTo>
                <a:lnTo>
                  <a:pt x="88244" y="752"/>
                </a:lnTo>
                <a:lnTo>
                  <a:pt x="83358" y="0"/>
                </a:lnTo>
                <a:lnTo>
                  <a:pt x="83358" y="0"/>
                </a:lnTo>
                <a:lnTo>
                  <a:pt x="77862" y="752"/>
                </a:lnTo>
                <a:lnTo>
                  <a:pt x="73587" y="2257"/>
                </a:lnTo>
                <a:lnTo>
                  <a:pt x="69312" y="5266"/>
                </a:lnTo>
                <a:lnTo>
                  <a:pt x="65648" y="9028"/>
                </a:lnTo>
                <a:lnTo>
                  <a:pt x="62595" y="13542"/>
                </a:lnTo>
                <a:lnTo>
                  <a:pt x="60152" y="18808"/>
                </a:lnTo>
                <a:lnTo>
                  <a:pt x="58931" y="24075"/>
                </a:lnTo>
                <a:lnTo>
                  <a:pt x="58320" y="30846"/>
                </a:lnTo>
                <a:lnTo>
                  <a:pt x="58320" y="30846"/>
                </a:lnTo>
                <a:lnTo>
                  <a:pt x="58931" y="37617"/>
                </a:lnTo>
                <a:lnTo>
                  <a:pt x="58931" y="37617"/>
                </a:lnTo>
                <a:lnTo>
                  <a:pt x="51603" y="36865"/>
                </a:lnTo>
                <a:lnTo>
                  <a:pt x="44274" y="34608"/>
                </a:lnTo>
                <a:lnTo>
                  <a:pt x="36946" y="31598"/>
                </a:lnTo>
                <a:lnTo>
                  <a:pt x="30229" y="27836"/>
                </a:lnTo>
                <a:lnTo>
                  <a:pt x="24427" y="23322"/>
                </a:lnTo>
                <a:lnTo>
                  <a:pt x="18931" y="18056"/>
                </a:lnTo>
                <a:lnTo>
                  <a:pt x="13435" y="12037"/>
                </a:lnTo>
                <a:lnTo>
                  <a:pt x="8549" y="6018"/>
                </a:lnTo>
                <a:lnTo>
                  <a:pt x="8549" y="6018"/>
                </a:lnTo>
                <a:lnTo>
                  <a:pt x="7328" y="9028"/>
                </a:lnTo>
                <a:lnTo>
                  <a:pt x="6106" y="12789"/>
                </a:lnTo>
                <a:lnTo>
                  <a:pt x="5496" y="16551"/>
                </a:lnTo>
                <a:lnTo>
                  <a:pt x="4885" y="21065"/>
                </a:lnTo>
                <a:lnTo>
                  <a:pt x="4885" y="21065"/>
                </a:lnTo>
                <a:lnTo>
                  <a:pt x="5496" y="24827"/>
                </a:lnTo>
                <a:lnTo>
                  <a:pt x="6106" y="28589"/>
                </a:lnTo>
                <a:lnTo>
                  <a:pt x="6717" y="32351"/>
                </a:lnTo>
                <a:lnTo>
                  <a:pt x="7938" y="35360"/>
                </a:lnTo>
                <a:lnTo>
                  <a:pt x="11603" y="41379"/>
                </a:lnTo>
                <a:lnTo>
                  <a:pt x="15877" y="46645"/>
                </a:lnTo>
                <a:lnTo>
                  <a:pt x="15877" y="46645"/>
                </a:lnTo>
                <a:lnTo>
                  <a:pt x="10381" y="45141"/>
                </a:lnTo>
                <a:lnTo>
                  <a:pt x="4885" y="42884"/>
                </a:lnTo>
                <a:lnTo>
                  <a:pt x="4885" y="42884"/>
                </a:lnTo>
                <a:lnTo>
                  <a:pt x="4885" y="42884"/>
                </a:lnTo>
                <a:lnTo>
                  <a:pt x="4885" y="42884"/>
                </a:lnTo>
                <a:lnTo>
                  <a:pt x="5496" y="48150"/>
                </a:lnTo>
                <a:lnTo>
                  <a:pt x="6717" y="53416"/>
                </a:lnTo>
                <a:lnTo>
                  <a:pt x="7938" y="57931"/>
                </a:lnTo>
                <a:lnTo>
                  <a:pt x="10381" y="62445"/>
                </a:lnTo>
                <a:lnTo>
                  <a:pt x="13435" y="66206"/>
                </a:lnTo>
                <a:lnTo>
                  <a:pt x="17099" y="68840"/>
                </a:lnTo>
                <a:lnTo>
                  <a:pt x="20763" y="71097"/>
                </a:lnTo>
                <a:lnTo>
                  <a:pt x="25038" y="72601"/>
                </a:lnTo>
                <a:lnTo>
                  <a:pt x="25038" y="72601"/>
                </a:lnTo>
                <a:lnTo>
                  <a:pt x="21374" y="73354"/>
                </a:lnTo>
                <a:lnTo>
                  <a:pt x="18320" y="73354"/>
                </a:lnTo>
                <a:lnTo>
                  <a:pt x="18320" y="73354"/>
                </a:lnTo>
                <a:lnTo>
                  <a:pt x="13435" y="72601"/>
                </a:lnTo>
                <a:lnTo>
                  <a:pt x="13435" y="72601"/>
                </a:lnTo>
                <a:lnTo>
                  <a:pt x="15267" y="77115"/>
                </a:lnTo>
                <a:lnTo>
                  <a:pt x="17099" y="80877"/>
                </a:lnTo>
                <a:lnTo>
                  <a:pt x="19541" y="84639"/>
                </a:lnTo>
                <a:lnTo>
                  <a:pt x="21984" y="87648"/>
                </a:lnTo>
                <a:lnTo>
                  <a:pt x="25648" y="90658"/>
                </a:lnTo>
                <a:lnTo>
                  <a:pt x="28396" y="92163"/>
                </a:lnTo>
                <a:lnTo>
                  <a:pt x="32671" y="93667"/>
                </a:lnTo>
                <a:lnTo>
                  <a:pt x="36335" y="93667"/>
                </a:lnTo>
                <a:lnTo>
                  <a:pt x="36335" y="93667"/>
                </a:lnTo>
                <a:lnTo>
                  <a:pt x="29618" y="99686"/>
                </a:lnTo>
                <a:lnTo>
                  <a:pt x="22595" y="103448"/>
                </a:lnTo>
                <a:lnTo>
                  <a:pt x="14656" y="106457"/>
                </a:lnTo>
                <a:lnTo>
                  <a:pt x="10381" y="106457"/>
                </a:lnTo>
                <a:lnTo>
                  <a:pt x="6106" y="107210"/>
                </a:lnTo>
                <a:lnTo>
                  <a:pt x="6106" y="107210"/>
                </a:lnTo>
                <a:lnTo>
                  <a:pt x="0" y="106457"/>
                </a:lnTo>
                <a:lnTo>
                  <a:pt x="0" y="106457"/>
                </a:lnTo>
                <a:lnTo>
                  <a:pt x="8549" y="112476"/>
                </a:lnTo>
                <a:lnTo>
                  <a:pt x="17709" y="116990"/>
                </a:lnTo>
                <a:lnTo>
                  <a:pt x="27175" y="119247"/>
                </a:lnTo>
                <a:lnTo>
                  <a:pt x="32671" y="120000"/>
                </a:lnTo>
                <a:lnTo>
                  <a:pt x="37557" y="120000"/>
                </a:lnTo>
                <a:lnTo>
                  <a:pt x="37557" y="120000"/>
                </a:lnTo>
                <a:lnTo>
                  <a:pt x="46106" y="120000"/>
                </a:lnTo>
                <a:lnTo>
                  <a:pt x="53435" y="118495"/>
                </a:lnTo>
                <a:lnTo>
                  <a:pt x="60763" y="115485"/>
                </a:lnTo>
                <a:lnTo>
                  <a:pt x="68091" y="112476"/>
                </a:lnTo>
                <a:lnTo>
                  <a:pt x="74198" y="107962"/>
                </a:lnTo>
                <a:lnTo>
                  <a:pt x="79694" y="103448"/>
                </a:lnTo>
                <a:lnTo>
                  <a:pt x="85190" y="98181"/>
                </a:lnTo>
                <a:lnTo>
                  <a:pt x="90076" y="92163"/>
                </a:lnTo>
                <a:lnTo>
                  <a:pt x="93740" y="85391"/>
                </a:lnTo>
                <a:lnTo>
                  <a:pt x="97404" y="78620"/>
                </a:lnTo>
                <a:lnTo>
                  <a:pt x="100458" y="71849"/>
                </a:lnTo>
                <a:lnTo>
                  <a:pt x="103511" y="64702"/>
                </a:lnTo>
                <a:lnTo>
                  <a:pt x="105343" y="57178"/>
                </a:lnTo>
                <a:lnTo>
                  <a:pt x="106564" y="49655"/>
                </a:lnTo>
                <a:lnTo>
                  <a:pt x="107786" y="41379"/>
                </a:lnTo>
                <a:lnTo>
                  <a:pt x="107786" y="33855"/>
                </a:lnTo>
                <a:lnTo>
                  <a:pt x="107786" y="33855"/>
                </a:lnTo>
                <a:lnTo>
                  <a:pt x="107786" y="30094"/>
                </a:lnTo>
                <a:lnTo>
                  <a:pt x="107786" y="30094"/>
                </a:lnTo>
                <a:lnTo>
                  <a:pt x="111450" y="27084"/>
                </a:lnTo>
                <a:lnTo>
                  <a:pt x="114503" y="23322"/>
                </a:lnTo>
                <a:lnTo>
                  <a:pt x="117557" y="18808"/>
                </a:lnTo>
                <a:lnTo>
                  <a:pt x="120000" y="14294"/>
                </a:lnTo>
                <a:lnTo>
                  <a:pt x="120000" y="14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19400323" y="13050688"/>
            <a:ext cx="1749197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A4A6"/>
              </a:buClr>
              <a:buSzPct val="25000"/>
              <a:buFont typeface="Cabin"/>
              <a:buNone/>
            </a:pPr>
            <a:r>
              <a:rPr b="0" i="0" lang="en-US" sz="2800" u="none" cap="none" strike="noStrike">
                <a:solidFill>
                  <a:srgbClr val="9FA4A6"/>
                </a:solidFill>
                <a:latin typeface="Cabin"/>
                <a:ea typeface="Cabin"/>
                <a:cs typeface="Cabin"/>
                <a:sym typeface="Cabin"/>
              </a:rPr>
              <a:t>@renatco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idx="2" type="pic"/>
          </p:nvPr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8333"/>
              <a:buFont typeface="Source Sans Pro"/>
              <a:buNone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6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 24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25" name="Shape 25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8" name="Shape 28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29" name="Shape 29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30" name="Shape 30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22752270" y="1016000"/>
            <a:ext cx="779020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3" name="Shape 33"/>
          <p:cNvSpPr/>
          <p:nvPr>
            <p:ph idx="2" type="pic"/>
          </p:nvPr>
        </p:nvSpPr>
        <p:spPr>
          <a:xfrm>
            <a:off x="1949360" y="4805292"/>
            <a:ext cx="3816349" cy="3816349"/>
          </a:xfrm>
          <a:prstGeom prst="diamond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4" name="Shape 34"/>
          <p:cNvSpPr/>
          <p:nvPr>
            <p:ph idx="3" type="pic"/>
          </p:nvPr>
        </p:nvSpPr>
        <p:spPr>
          <a:xfrm>
            <a:off x="5947460" y="4805292"/>
            <a:ext cx="3816349" cy="3816349"/>
          </a:xfrm>
          <a:prstGeom prst="diamond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5" name="Shape 35"/>
          <p:cNvSpPr/>
          <p:nvPr>
            <p:ph idx="4" type="pic"/>
          </p:nvPr>
        </p:nvSpPr>
        <p:spPr>
          <a:xfrm>
            <a:off x="9945560" y="4805292"/>
            <a:ext cx="3816349" cy="3816349"/>
          </a:xfrm>
          <a:prstGeom prst="diamond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6" name="Shape 36"/>
          <p:cNvSpPr/>
          <p:nvPr>
            <p:ph idx="5" type="pic"/>
          </p:nvPr>
        </p:nvSpPr>
        <p:spPr>
          <a:xfrm>
            <a:off x="13955420" y="4805292"/>
            <a:ext cx="3816349" cy="3816349"/>
          </a:xfrm>
          <a:prstGeom prst="diamond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7" name="Shape 37"/>
          <p:cNvSpPr/>
          <p:nvPr>
            <p:ph idx="6" type="pic"/>
          </p:nvPr>
        </p:nvSpPr>
        <p:spPr>
          <a:xfrm>
            <a:off x="17965280" y="4805292"/>
            <a:ext cx="3816349" cy="3816349"/>
          </a:xfrm>
          <a:prstGeom prst="diamond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7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Shape 39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40" name="Shape 40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43" name="Shape 43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44" name="Shape 44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45" name="Shape 45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8" name="Shape 48"/>
          <p:cNvSpPr/>
          <p:nvPr>
            <p:ph idx="2" type="pic"/>
          </p:nvPr>
        </p:nvSpPr>
        <p:spPr>
          <a:xfrm>
            <a:off x="1949360" y="4805292"/>
            <a:ext cx="3816349" cy="3816349"/>
          </a:xfrm>
          <a:prstGeom prst="diamond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9" name="Shape 49"/>
          <p:cNvSpPr/>
          <p:nvPr>
            <p:ph idx="3" type="pic"/>
          </p:nvPr>
        </p:nvSpPr>
        <p:spPr>
          <a:xfrm>
            <a:off x="5947460" y="4805292"/>
            <a:ext cx="3816349" cy="3816349"/>
          </a:xfrm>
          <a:prstGeom prst="diamond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0" name="Shape 50"/>
          <p:cNvSpPr/>
          <p:nvPr>
            <p:ph idx="4" type="pic"/>
          </p:nvPr>
        </p:nvSpPr>
        <p:spPr>
          <a:xfrm>
            <a:off x="9945560" y="4805292"/>
            <a:ext cx="3816349" cy="3816349"/>
          </a:xfrm>
          <a:prstGeom prst="diamond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1" name="Shape 51"/>
          <p:cNvSpPr/>
          <p:nvPr>
            <p:ph idx="5" type="pic"/>
          </p:nvPr>
        </p:nvSpPr>
        <p:spPr>
          <a:xfrm>
            <a:off x="13955420" y="4805292"/>
            <a:ext cx="3816349" cy="3816349"/>
          </a:xfrm>
          <a:prstGeom prst="diamond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2" name="Shape 52"/>
          <p:cNvSpPr/>
          <p:nvPr>
            <p:ph idx="6" type="pic"/>
          </p:nvPr>
        </p:nvSpPr>
        <p:spPr>
          <a:xfrm>
            <a:off x="17965280" y="4805292"/>
            <a:ext cx="3816349" cy="3816349"/>
          </a:xfrm>
          <a:prstGeom prst="diamond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3" name="Shape 53"/>
          <p:cNvSpPr/>
          <p:nvPr>
            <p:ph idx="7" type="pic"/>
          </p:nvPr>
        </p:nvSpPr>
        <p:spPr>
          <a:xfrm>
            <a:off x="3949567" y="6858000"/>
            <a:ext cx="3816349" cy="3816349"/>
          </a:xfrm>
          <a:prstGeom prst="diamond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4" name="Shape 54"/>
          <p:cNvSpPr/>
          <p:nvPr>
            <p:ph idx="8" type="pic"/>
          </p:nvPr>
        </p:nvSpPr>
        <p:spPr>
          <a:xfrm>
            <a:off x="7947667" y="6858000"/>
            <a:ext cx="3816349" cy="3816349"/>
          </a:xfrm>
          <a:prstGeom prst="diamond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5" name="Shape 55"/>
          <p:cNvSpPr/>
          <p:nvPr>
            <p:ph idx="9" type="pic"/>
          </p:nvPr>
        </p:nvSpPr>
        <p:spPr>
          <a:xfrm>
            <a:off x="11945767" y="6858000"/>
            <a:ext cx="3816349" cy="3816349"/>
          </a:xfrm>
          <a:prstGeom prst="diamond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6" name="Shape 56"/>
          <p:cNvSpPr/>
          <p:nvPr>
            <p:ph idx="13" type="pic"/>
          </p:nvPr>
        </p:nvSpPr>
        <p:spPr>
          <a:xfrm>
            <a:off x="15955627" y="6858000"/>
            <a:ext cx="3816349" cy="3816349"/>
          </a:xfrm>
          <a:prstGeom prst="diamond">
            <a:avLst/>
          </a:prstGeom>
          <a:solidFill>
            <a:srgbClr val="2F3F4A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8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Shape 58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59" name="Shape 59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62" name="Shape 62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63" name="Shape 63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64" name="Shape 64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3694535" y="3977680"/>
            <a:ext cx="4176289" cy="4122587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8" name="Shape 68"/>
          <p:cNvSpPr/>
          <p:nvPr>
            <p:ph idx="3" type="pic"/>
          </p:nvPr>
        </p:nvSpPr>
        <p:spPr>
          <a:xfrm>
            <a:off x="9645521" y="3977680"/>
            <a:ext cx="4176289" cy="4122587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9" name="Shape 69"/>
          <p:cNvSpPr/>
          <p:nvPr>
            <p:ph idx="4" type="pic"/>
          </p:nvPr>
        </p:nvSpPr>
        <p:spPr>
          <a:xfrm>
            <a:off x="15909956" y="3977680"/>
            <a:ext cx="4176289" cy="4122587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9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hape 71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72" name="Shape 72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75" name="Shape 75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76" name="Shape 76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77" name="Shape 77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0" name="Shape 80"/>
          <p:cNvSpPr/>
          <p:nvPr>
            <p:ph idx="2" type="pic"/>
          </p:nvPr>
        </p:nvSpPr>
        <p:spPr>
          <a:xfrm>
            <a:off x="1776222" y="3552930"/>
            <a:ext cx="3676222" cy="3628949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1" name="Shape 81"/>
          <p:cNvSpPr/>
          <p:nvPr>
            <p:ph idx="3" type="pic"/>
          </p:nvPr>
        </p:nvSpPr>
        <p:spPr>
          <a:xfrm>
            <a:off x="8879632" y="3552930"/>
            <a:ext cx="3676222" cy="3628949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2" name="Shape 82"/>
          <p:cNvSpPr/>
          <p:nvPr>
            <p:ph idx="4" type="pic"/>
          </p:nvPr>
        </p:nvSpPr>
        <p:spPr>
          <a:xfrm>
            <a:off x="15936416" y="3552930"/>
            <a:ext cx="3676222" cy="3628949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3" name="Shape 83"/>
          <p:cNvSpPr/>
          <p:nvPr>
            <p:ph idx="5" type="pic"/>
          </p:nvPr>
        </p:nvSpPr>
        <p:spPr>
          <a:xfrm>
            <a:off x="1776222" y="8010128"/>
            <a:ext cx="3676222" cy="3628949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4" name="Shape 84"/>
          <p:cNvSpPr/>
          <p:nvPr>
            <p:ph idx="6" type="pic"/>
          </p:nvPr>
        </p:nvSpPr>
        <p:spPr>
          <a:xfrm>
            <a:off x="8879632" y="8010128"/>
            <a:ext cx="3676222" cy="3628949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5" name="Shape 85"/>
          <p:cNvSpPr/>
          <p:nvPr>
            <p:ph idx="7" type="pic"/>
          </p:nvPr>
        </p:nvSpPr>
        <p:spPr>
          <a:xfrm>
            <a:off x="15936416" y="8010128"/>
            <a:ext cx="3676222" cy="3628949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0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Shape 87"/>
          <p:cNvGrpSpPr/>
          <p:nvPr/>
        </p:nvGrpSpPr>
        <p:grpSpPr>
          <a:xfrm>
            <a:off x="20688300" y="800100"/>
            <a:ext cx="2843211" cy="774699"/>
            <a:chOff x="0" y="0"/>
            <a:chExt cx="1790" cy="487"/>
          </a:xfrm>
        </p:grpSpPr>
        <p:sp>
          <p:nvSpPr>
            <p:cNvPr id="88" name="Shape 88"/>
            <p:cNvSpPr/>
            <p:nvPr/>
          </p:nvSpPr>
          <p:spPr>
            <a:xfrm>
              <a:off x="0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0000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653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rgbClr val="BFBFBF">
                <a:alpha val="29019"/>
              </a:srgbClr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1307" y="0"/>
              <a:ext cx="483" cy="487"/>
            </a:xfrm>
            <a:prstGeom prst="roundRect">
              <a:avLst>
                <a:gd fmla="val 14889" name="adj"/>
              </a:avLst>
            </a:prstGeom>
            <a:solidFill>
              <a:schemeClr val="accent2"/>
            </a:solidFill>
            <a:ln cap="flat" cmpd="sng" w="25400">
              <a:solidFill>
                <a:schemeClr val="dk1">
                  <a:alpha val="0"/>
                </a:schemeClr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91" name="Shape 91"/>
          <p:cNvSpPr/>
          <p:nvPr/>
        </p:nvSpPr>
        <p:spPr>
          <a:xfrm>
            <a:off x="765175" y="12465050"/>
            <a:ext cx="1681163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6AB"/>
              </a:buClr>
              <a:buSzPct val="25000"/>
              <a:buFont typeface="Montserrat"/>
              <a:buNone/>
            </a:pPr>
            <a:r>
              <a:rPr b="0" i="0" lang="en-US" sz="3600" u="none" cap="none" strike="noStrike">
                <a:solidFill>
                  <a:srgbClr val="A0A6AB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</a:p>
        </p:txBody>
      </p:sp>
      <p:sp>
        <p:nvSpPr>
          <p:cNvPr id="92" name="Shape 92"/>
          <p:cNvSpPr/>
          <p:nvPr/>
        </p:nvSpPr>
        <p:spPr>
          <a:xfrm>
            <a:off x="21836063" y="898525"/>
            <a:ext cx="601661" cy="62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  <p:sp>
        <p:nvSpPr>
          <p:cNvPr id="93" name="Shape 93"/>
          <p:cNvSpPr/>
          <p:nvPr/>
        </p:nvSpPr>
        <p:spPr>
          <a:xfrm>
            <a:off x="20789900" y="874712"/>
            <a:ext cx="603249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5E5"/>
              </a:buClr>
              <a:buSzPct val="25000"/>
              <a:buFont typeface="Montserrat"/>
              <a:buNone/>
            </a:pPr>
            <a:r>
              <a:rPr b="0" i="0" lang="en-US" sz="2700" u="none" cap="none" strike="noStrike">
                <a:solidFill>
                  <a:srgbClr val="E6E5E5"/>
                </a:solidFill>
                <a:latin typeface="Montserrat"/>
                <a:ea typeface="Montserrat"/>
                <a:cs typeface="Montserrat"/>
                <a:sym typeface="Montserrat"/>
              </a:rPr>
              <a:t>&lt;</a:t>
            </a:r>
          </a:p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22921913" y="1016000"/>
            <a:ext cx="439736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95" name="Shape 95"/>
          <p:cNvSpPr txBox="1"/>
          <p:nvPr>
            <p:ph idx="11" type="ftr"/>
          </p:nvPr>
        </p:nvSpPr>
        <p:spPr>
          <a:xfrm>
            <a:off x="18627725" y="12546013"/>
            <a:ext cx="4891087" cy="83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2B2"/>
              </a:buClr>
              <a:buSzPct val="51851"/>
              <a:buFont typeface="Montserrat"/>
              <a:buNone/>
              <a:defRPr b="0" i="0" sz="2700" u="none" cap="none" strike="noStrike">
                <a:solidFill>
                  <a:srgbClr val="B3B2B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bin"/>
              <a:buNone/>
              <a:defRPr b="0" i="0" sz="5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6" name="Shape 96"/>
          <p:cNvSpPr/>
          <p:nvPr>
            <p:ph idx="2" type="pic"/>
          </p:nvPr>
        </p:nvSpPr>
        <p:spPr>
          <a:xfrm>
            <a:off x="2080477" y="7794103"/>
            <a:ext cx="4165091" cy="4137029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7" name="Shape 97"/>
          <p:cNvSpPr/>
          <p:nvPr>
            <p:ph idx="3" type="pic"/>
          </p:nvPr>
        </p:nvSpPr>
        <p:spPr>
          <a:xfrm flipH="1">
            <a:off x="6380333" y="7794103"/>
            <a:ext cx="4165091" cy="4137029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58333"/>
              <a:buFont typeface="Cabin"/>
              <a:buNone/>
              <a:defRPr b="0" i="0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85750" lvl="1" marL="7429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143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600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66"/>
              <a:buFont typeface="Cabin"/>
              <a:buNone/>
              <a:defRPr b="0" i="0" sz="4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8" name="Shape 98"/>
          <p:cNvSpPr/>
          <p:nvPr>
            <p:ph idx="4" type="pic"/>
          </p:nvPr>
        </p:nvSpPr>
        <p:spPr>
          <a:xfrm flipH="1" rot="10800000">
            <a:off x="2080477" y="3535135"/>
            <a:ext cx="4165091" cy="4137029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/>
        </p:nvSpPr>
        <p:spPr>
          <a:xfrm flipH="1" rot="5400000">
            <a:off x="2700359" y="4131057"/>
            <a:ext cx="2925321" cy="2945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Drop Image Here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12293625" y="7073275"/>
            <a:ext cx="12090300" cy="2274900"/>
          </a:xfrm>
          <a:custGeom>
            <a:pathLst>
              <a:path extrusionOk="0" h="120000" w="120000">
                <a:moveTo>
                  <a:pt x="0" y="104300"/>
                </a:moveTo>
                <a:lnTo>
                  <a:pt x="5161" y="97577"/>
                </a:lnTo>
                <a:lnTo>
                  <a:pt x="5161" y="65611"/>
                </a:lnTo>
                <a:lnTo>
                  <a:pt x="8500" y="65611"/>
                </a:lnTo>
                <a:lnTo>
                  <a:pt x="8533" y="80811"/>
                </a:lnTo>
                <a:lnTo>
                  <a:pt x="9300" y="80811"/>
                </a:lnTo>
                <a:lnTo>
                  <a:pt x="10500" y="75211"/>
                </a:lnTo>
                <a:lnTo>
                  <a:pt x="11372" y="75511"/>
                </a:lnTo>
                <a:lnTo>
                  <a:pt x="12588" y="80811"/>
                </a:lnTo>
                <a:lnTo>
                  <a:pt x="12594" y="92822"/>
                </a:lnTo>
                <a:lnTo>
                  <a:pt x="13777" y="92811"/>
                </a:lnTo>
                <a:lnTo>
                  <a:pt x="13783" y="88811"/>
                </a:lnTo>
                <a:lnTo>
                  <a:pt x="14216" y="88811"/>
                </a:lnTo>
                <a:lnTo>
                  <a:pt x="14216" y="92011"/>
                </a:lnTo>
                <a:lnTo>
                  <a:pt x="16183" y="92011"/>
                </a:lnTo>
                <a:lnTo>
                  <a:pt x="16183" y="78411"/>
                </a:lnTo>
                <a:lnTo>
                  <a:pt x="19022" y="78411"/>
                </a:lnTo>
                <a:lnTo>
                  <a:pt x="19022" y="83211"/>
                </a:lnTo>
                <a:lnTo>
                  <a:pt x="19677" y="83211"/>
                </a:lnTo>
                <a:lnTo>
                  <a:pt x="19694" y="89761"/>
                </a:lnTo>
                <a:lnTo>
                  <a:pt x="21872" y="89661"/>
                </a:lnTo>
                <a:lnTo>
                  <a:pt x="21900" y="75900"/>
                </a:lnTo>
                <a:lnTo>
                  <a:pt x="24672" y="75911"/>
                </a:lnTo>
                <a:lnTo>
                  <a:pt x="24705" y="84811"/>
                </a:lnTo>
                <a:lnTo>
                  <a:pt x="26511" y="85005"/>
                </a:lnTo>
                <a:lnTo>
                  <a:pt x="26533" y="97827"/>
                </a:lnTo>
                <a:lnTo>
                  <a:pt x="27438" y="97805"/>
                </a:lnTo>
                <a:lnTo>
                  <a:pt x="29816" y="82411"/>
                </a:lnTo>
                <a:lnTo>
                  <a:pt x="29816" y="69577"/>
                </a:lnTo>
                <a:lnTo>
                  <a:pt x="32311" y="74827"/>
                </a:lnTo>
                <a:lnTo>
                  <a:pt x="33122" y="74855"/>
                </a:lnTo>
                <a:lnTo>
                  <a:pt x="33122" y="73611"/>
                </a:lnTo>
                <a:lnTo>
                  <a:pt x="33488" y="73611"/>
                </a:lnTo>
                <a:lnTo>
                  <a:pt x="33488" y="68661"/>
                </a:lnTo>
                <a:lnTo>
                  <a:pt x="34105" y="68661"/>
                </a:lnTo>
                <a:lnTo>
                  <a:pt x="34088" y="51211"/>
                </a:lnTo>
                <a:lnTo>
                  <a:pt x="34544" y="51211"/>
                </a:lnTo>
                <a:lnTo>
                  <a:pt x="35200" y="48016"/>
                </a:lnTo>
                <a:lnTo>
                  <a:pt x="35200" y="52016"/>
                </a:lnTo>
                <a:lnTo>
                  <a:pt x="35594" y="52016"/>
                </a:lnTo>
                <a:lnTo>
                  <a:pt x="35627" y="65450"/>
                </a:lnTo>
                <a:lnTo>
                  <a:pt x="37022" y="65450"/>
                </a:lnTo>
                <a:lnTo>
                  <a:pt x="37027" y="74611"/>
                </a:lnTo>
                <a:lnTo>
                  <a:pt x="37411" y="74611"/>
                </a:lnTo>
                <a:lnTo>
                  <a:pt x="37383" y="54411"/>
                </a:lnTo>
                <a:lnTo>
                  <a:pt x="37822" y="54411"/>
                </a:lnTo>
                <a:lnTo>
                  <a:pt x="37822" y="32822"/>
                </a:lnTo>
                <a:cubicBezTo>
                  <a:pt x="37888" y="32838"/>
                  <a:pt x="38000" y="32800"/>
                  <a:pt x="38161" y="32716"/>
                </a:cubicBezTo>
                <a:cubicBezTo>
                  <a:pt x="38161" y="28455"/>
                  <a:pt x="38150" y="21388"/>
                  <a:pt x="38150" y="17127"/>
                </a:cubicBezTo>
                <a:cubicBezTo>
                  <a:pt x="38761" y="12438"/>
                  <a:pt x="38683" y="7944"/>
                  <a:pt x="38788" y="0"/>
                </a:cubicBezTo>
                <a:cubicBezTo>
                  <a:pt x="38894" y="8161"/>
                  <a:pt x="38727" y="11822"/>
                  <a:pt x="39366" y="17022"/>
                </a:cubicBezTo>
                <a:lnTo>
                  <a:pt x="39350" y="33616"/>
                </a:lnTo>
                <a:lnTo>
                  <a:pt x="40005" y="33616"/>
                </a:lnTo>
                <a:lnTo>
                  <a:pt x="40005" y="56811"/>
                </a:lnTo>
                <a:lnTo>
                  <a:pt x="40444" y="56811"/>
                </a:lnTo>
                <a:lnTo>
                  <a:pt x="40444" y="74611"/>
                </a:lnTo>
                <a:lnTo>
                  <a:pt x="41483" y="74611"/>
                </a:lnTo>
                <a:lnTo>
                  <a:pt x="41483" y="56516"/>
                </a:lnTo>
                <a:lnTo>
                  <a:pt x="43344" y="62344"/>
                </a:lnTo>
                <a:lnTo>
                  <a:pt x="44672" y="55388"/>
                </a:lnTo>
                <a:lnTo>
                  <a:pt x="44672" y="46438"/>
                </a:lnTo>
                <a:lnTo>
                  <a:pt x="48088" y="46444"/>
                </a:lnTo>
                <a:lnTo>
                  <a:pt x="48088" y="58583"/>
                </a:lnTo>
                <a:lnTo>
                  <a:pt x="49116" y="58583"/>
                </a:lnTo>
                <a:lnTo>
                  <a:pt x="49116" y="40488"/>
                </a:lnTo>
                <a:lnTo>
                  <a:pt x="51577" y="40377"/>
                </a:lnTo>
                <a:lnTo>
                  <a:pt x="51583" y="55605"/>
                </a:lnTo>
                <a:lnTo>
                  <a:pt x="52800" y="55361"/>
                </a:lnTo>
                <a:lnTo>
                  <a:pt x="52805" y="35683"/>
                </a:lnTo>
                <a:lnTo>
                  <a:pt x="55177" y="35461"/>
                </a:lnTo>
                <a:lnTo>
                  <a:pt x="55211" y="51211"/>
                </a:lnTo>
                <a:lnTo>
                  <a:pt x="56555" y="51211"/>
                </a:lnTo>
                <a:lnTo>
                  <a:pt x="56550" y="34994"/>
                </a:lnTo>
                <a:lnTo>
                  <a:pt x="58805" y="35105"/>
                </a:lnTo>
                <a:lnTo>
                  <a:pt x="58800" y="40950"/>
                </a:lnTo>
                <a:lnTo>
                  <a:pt x="59322" y="40950"/>
                </a:lnTo>
                <a:lnTo>
                  <a:pt x="59311" y="48966"/>
                </a:lnTo>
                <a:lnTo>
                  <a:pt x="60650" y="48961"/>
                </a:lnTo>
                <a:lnTo>
                  <a:pt x="60644" y="21477"/>
                </a:lnTo>
                <a:lnTo>
                  <a:pt x="63716" y="21250"/>
                </a:lnTo>
                <a:lnTo>
                  <a:pt x="63677" y="54450"/>
                </a:lnTo>
                <a:lnTo>
                  <a:pt x="64283" y="54461"/>
                </a:lnTo>
                <a:lnTo>
                  <a:pt x="64333" y="32472"/>
                </a:lnTo>
                <a:lnTo>
                  <a:pt x="67711" y="32472"/>
                </a:lnTo>
                <a:lnTo>
                  <a:pt x="67705" y="73472"/>
                </a:lnTo>
                <a:lnTo>
                  <a:pt x="68277" y="73466"/>
                </a:lnTo>
                <a:lnTo>
                  <a:pt x="68277" y="52055"/>
                </a:lnTo>
                <a:lnTo>
                  <a:pt x="70327" y="52394"/>
                </a:lnTo>
                <a:lnTo>
                  <a:pt x="70327" y="37283"/>
                </a:lnTo>
                <a:lnTo>
                  <a:pt x="72950" y="37050"/>
                </a:lnTo>
                <a:lnTo>
                  <a:pt x="72988" y="54461"/>
                </a:lnTo>
                <a:lnTo>
                  <a:pt x="75861" y="54000"/>
                </a:lnTo>
                <a:lnTo>
                  <a:pt x="75872" y="68200"/>
                </a:lnTo>
                <a:lnTo>
                  <a:pt x="76988" y="67972"/>
                </a:lnTo>
                <a:lnTo>
                  <a:pt x="76988" y="57894"/>
                </a:lnTo>
                <a:lnTo>
                  <a:pt x="79350" y="57800"/>
                </a:lnTo>
                <a:lnTo>
                  <a:pt x="79350" y="46416"/>
                </a:lnTo>
                <a:lnTo>
                  <a:pt x="79677" y="46416"/>
                </a:lnTo>
                <a:lnTo>
                  <a:pt x="79694" y="57783"/>
                </a:lnTo>
                <a:lnTo>
                  <a:pt x="80661" y="57744"/>
                </a:lnTo>
                <a:lnTo>
                  <a:pt x="80661" y="56011"/>
                </a:lnTo>
                <a:lnTo>
                  <a:pt x="81372" y="53455"/>
                </a:lnTo>
                <a:lnTo>
                  <a:pt x="81422" y="32938"/>
                </a:lnTo>
                <a:lnTo>
                  <a:pt x="81538" y="53405"/>
                </a:lnTo>
                <a:lnTo>
                  <a:pt x="82272" y="55516"/>
                </a:lnTo>
                <a:lnTo>
                  <a:pt x="82277" y="57683"/>
                </a:lnTo>
                <a:lnTo>
                  <a:pt x="82672" y="57661"/>
                </a:lnTo>
                <a:lnTo>
                  <a:pt x="82666" y="73577"/>
                </a:lnTo>
                <a:lnTo>
                  <a:pt x="83305" y="73477"/>
                </a:lnTo>
                <a:lnTo>
                  <a:pt x="83294" y="25622"/>
                </a:lnTo>
                <a:lnTo>
                  <a:pt x="85688" y="25622"/>
                </a:lnTo>
                <a:lnTo>
                  <a:pt x="85688" y="73561"/>
                </a:lnTo>
                <a:lnTo>
                  <a:pt x="86127" y="73577"/>
                </a:lnTo>
                <a:lnTo>
                  <a:pt x="86127" y="72811"/>
                </a:lnTo>
                <a:lnTo>
                  <a:pt x="87438" y="72811"/>
                </a:lnTo>
                <a:lnTo>
                  <a:pt x="87438" y="73616"/>
                </a:lnTo>
                <a:lnTo>
                  <a:pt x="89844" y="73700"/>
                </a:lnTo>
                <a:lnTo>
                  <a:pt x="89950" y="79288"/>
                </a:lnTo>
                <a:lnTo>
                  <a:pt x="94761" y="79100"/>
                </a:lnTo>
                <a:lnTo>
                  <a:pt x="94766" y="76811"/>
                </a:lnTo>
                <a:lnTo>
                  <a:pt x="96027" y="76727"/>
                </a:lnTo>
                <a:lnTo>
                  <a:pt x="96038" y="79261"/>
                </a:lnTo>
                <a:lnTo>
                  <a:pt x="97211" y="79400"/>
                </a:lnTo>
                <a:lnTo>
                  <a:pt x="97244" y="55900"/>
                </a:lnTo>
                <a:lnTo>
                  <a:pt x="98705" y="55916"/>
                </a:lnTo>
                <a:lnTo>
                  <a:pt x="98694" y="73611"/>
                </a:lnTo>
                <a:lnTo>
                  <a:pt x="99350" y="73611"/>
                </a:lnTo>
                <a:lnTo>
                  <a:pt x="99350" y="79666"/>
                </a:lnTo>
                <a:lnTo>
                  <a:pt x="101016" y="79877"/>
                </a:lnTo>
                <a:lnTo>
                  <a:pt x="101005" y="69511"/>
                </a:lnTo>
                <a:lnTo>
                  <a:pt x="105005" y="69611"/>
                </a:lnTo>
                <a:lnTo>
                  <a:pt x="105033" y="84011"/>
                </a:lnTo>
                <a:lnTo>
                  <a:pt x="106344" y="95205"/>
                </a:lnTo>
                <a:lnTo>
                  <a:pt x="106400" y="82311"/>
                </a:lnTo>
                <a:lnTo>
                  <a:pt x="107438" y="82411"/>
                </a:lnTo>
                <a:lnTo>
                  <a:pt x="107422" y="102305"/>
                </a:lnTo>
                <a:lnTo>
                  <a:pt x="108311" y="102405"/>
                </a:lnTo>
                <a:lnTo>
                  <a:pt x="108311" y="94411"/>
                </a:lnTo>
                <a:lnTo>
                  <a:pt x="108966" y="93611"/>
                </a:lnTo>
                <a:lnTo>
                  <a:pt x="108966" y="77511"/>
                </a:lnTo>
                <a:lnTo>
                  <a:pt x="109772" y="77511"/>
                </a:lnTo>
                <a:lnTo>
                  <a:pt x="109838" y="96811"/>
                </a:lnTo>
                <a:lnTo>
                  <a:pt x="110166" y="99205"/>
                </a:lnTo>
                <a:lnTo>
                  <a:pt x="110166" y="106138"/>
                </a:lnTo>
                <a:lnTo>
                  <a:pt x="114294" y="106250"/>
                </a:lnTo>
                <a:lnTo>
                  <a:pt x="114322" y="72811"/>
                </a:lnTo>
                <a:lnTo>
                  <a:pt x="116400" y="72811"/>
                </a:lnTo>
                <a:lnTo>
                  <a:pt x="116400" y="109627"/>
                </a:lnTo>
                <a:lnTo>
                  <a:pt x="120000" y="114088"/>
                </a:lnTo>
                <a:lnTo>
                  <a:pt x="120000" y="120000"/>
                </a:lnTo>
                <a:lnTo>
                  <a:pt x="0" y="119205"/>
                </a:lnTo>
                <a:lnTo>
                  <a:pt x="0" y="104300"/>
                </a:lnTo>
                <a:cubicBezTo>
                  <a:pt x="0" y="104300"/>
                  <a:pt x="0" y="104300"/>
                  <a:pt x="0" y="104300"/>
                </a:cubicBezTo>
                <a:close/>
                <a:moveTo>
                  <a:pt x="0" y="104300"/>
                </a:moveTo>
              </a:path>
            </a:pathLst>
          </a:custGeom>
          <a:solidFill>
            <a:srgbClr val="495869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0" y="7074225"/>
            <a:ext cx="12751501" cy="2274900"/>
          </a:xfrm>
          <a:custGeom>
            <a:pathLst>
              <a:path extrusionOk="0" h="120000" w="120000">
                <a:moveTo>
                  <a:pt x="0" y="104300"/>
                </a:moveTo>
                <a:lnTo>
                  <a:pt x="5161" y="97577"/>
                </a:lnTo>
                <a:lnTo>
                  <a:pt x="5161" y="65611"/>
                </a:lnTo>
                <a:lnTo>
                  <a:pt x="8500" y="65611"/>
                </a:lnTo>
                <a:lnTo>
                  <a:pt x="8533" y="80811"/>
                </a:lnTo>
                <a:lnTo>
                  <a:pt x="9300" y="80811"/>
                </a:lnTo>
                <a:lnTo>
                  <a:pt x="10500" y="75211"/>
                </a:lnTo>
                <a:lnTo>
                  <a:pt x="11372" y="75511"/>
                </a:lnTo>
                <a:lnTo>
                  <a:pt x="12588" y="80811"/>
                </a:lnTo>
                <a:lnTo>
                  <a:pt x="12594" y="92822"/>
                </a:lnTo>
                <a:lnTo>
                  <a:pt x="13777" y="92811"/>
                </a:lnTo>
                <a:lnTo>
                  <a:pt x="13783" y="88811"/>
                </a:lnTo>
                <a:lnTo>
                  <a:pt x="14216" y="88811"/>
                </a:lnTo>
                <a:lnTo>
                  <a:pt x="14216" y="92011"/>
                </a:lnTo>
                <a:lnTo>
                  <a:pt x="16183" y="92011"/>
                </a:lnTo>
                <a:lnTo>
                  <a:pt x="16183" y="78411"/>
                </a:lnTo>
                <a:lnTo>
                  <a:pt x="19022" y="78411"/>
                </a:lnTo>
                <a:lnTo>
                  <a:pt x="19022" y="83211"/>
                </a:lnTo>
                <a:lnTo>
                  <a:pt x="19677" y="83211"/>
                </a:lnTo>
                <a:lnTo>
                  <a:pt x="19694" y="89761"/>
                </a:lnTo>
                <a:lnTo>
                  <a:pt x="21872" y="89661"/>
                </a:lnTo>
                <a:lnTo>
                  <a:pt x="21900" y="75900"/>
                </a:lnTo>
                <a:lnTo>
                  <a:pt x="24672" y="75911"/>
                </a:lnTo>
                <a:lnTo>
                  <a:pt x="24705" y="84811"/>
                </a:lnTo>
                <a:lnTo>
                  <a:pt x="26511" y="85005"/>
                </a:lnTo>
                <a:lnTo>
                  <a:pt x="26533" y="97827"/>
                </a:lnTo>
                <a:lnTo>
                  <a:pt x="27438" y="97805"/>
                </a:lnTo>
                <a:lnTo>
                  <a:pt x="29816" y="82411"/>
                </a:lnTo>
                <a:lnTo>
                  <a:pt x="29816" y="69577"/>
                </a:lnTo>
                <a:lnTo>
                  <a:pt x="32311" y="74827"/>
                </a:lnTo>
                <a:lnTo>
                  <a:pt x="33122" y="74855"/>
                </a:lnTo>
                <a:lnTo>
                  <a:pt x="33122" y="73611"/>
                </a:lnTo>
                <a:lnTo>
                  <a:pt x="33488" y="73611"/>
                </a:lnTo>
                <a:lnTo>
                  <a:pt x="33488" y="68661"/>
                </a:lnTo>
                <a:lnTo>
                  <a:pt x="34105" y="68661"/>
                </a:lnTo>
                <a:lnTo>
                  <a:pt x="34088" y="51211"/>
                </a:lnTo>
                <a:lnTo>
                  <a:pt x="34544" y="51211"/>
                </a:lnTo>
                <a:lnTo>
                  <a:pt x="35200" y="48016"/>
                </a:lnTo>
                <a:lnTo>
                  <a:pt x="35200" y="52016"/>
                </a:lnTo>
                <a:lnTo>
                  <a:pt x="35594" y="52016"/>
                </a:lnTo>
                <a:lnTo>
                  <a:pt x="35627" y="65450"/>
                </a:lnTo>
                <a:lnTo>
                  <a:pt x="37022" y="65450"/>
                </a:lnTo>
                <a:lnTo>
                  <a:pt x="37027" y="74611"/>
                </a:lnTo>
                <a:lnTo>
                  <a:pt x="37411" y="74611"/>
                </a:lnTo>
                <a:lnTo>
                  <a:pt x="37383" y="54411"/>
                </a:lnTo>
                <a:lnTo>
                  <a:pt x="37822" y="54411"/>
                </a:lnTo>
                <a:lnTo>
                  <a:pt x="37822" y="32822"/>
                </a:lnTo>
                <a:cubicBezTo>
                  <a:pt x="37888" y="32838"/>
                  <a:pt x="38000" y="32800"/>
                  <a:pt x="38161" y="32716"/>
                </a:cubicBezTo>
                <a:cubicBezTo>
                  <a:pt x="38161" y="28455"/>
                  <a:pt x="38150" y="21388"/>
                  <a:pt x="38150" y="17127"/>
                </a:cubicBezTo>
                <a:cubicBezTo>
                  <a:pt x="38761" y="12438"/>
                  <a:pt x="38683" y="7944"/>
                  <a:pt x="38788" y="0"/>
                </a:cubicBezTo>
                <a:cubicBezTo>
                  <a:pt x="38894" y="8161"/>
                  <a:pt x="38727" y="11822"/>
                  <a:pt x="39366" y="17022"/>
                </a:cubicBezTo>
                <a:lnTo>
                  <a:pt x="39350" y="33616"/>
                </a:lnTo>
                <a:lnTo>
                  <a:pt x="40005" y="33616"/>
                </a:lnTo>
                <a:lnTo>
                  <a:pt x="40005" y="56811"/>
                </a:lnTo>
                <a:lnTo>
                  <a:pt x="40444" y="56811"/>
                </a:lnTo>
                <a:lnTo>
                  <a:pt x="40444" y="74611"/>
                </a:lnTo>
                <a:lnTo>
                  <a:pt x="41483" y="74611"/>
                </a:lnTo>
                <a:lnTo>
                  <a:pt x="41483" y="56516"/>
                </a:lnTo>
                <a:lnTo>
                  <a:pt x="43344" y="62344"/>
                </a:lnTo>
                <a:lnTo>
                  <a:pt x="44672" y="55388"/>
                </a:lnTo>
                <a:lnTo>
                  <a:pt x="44672" y="46438"/>
                </a:lnTo>
                <a:lnTo>
                  <a:pt x="48088" y="46444"/>
                </a:lnTo>
                <a:lnTo>
                  <a:pt x="48088" y="58583"/>
                </a:lnTo>
                <a:lnTo>
                  <a:pt x="49116" y="58583"/>
                </a:lnTo>
                <a:lnTo>
                  <a:pt x="49116" y="40488"/>
                </a:lnTo>
                <a:lnTo>
                  <a:pt x="51577" y="40377"/>
                </a:lnTo>
                <a:lnTo>
                  <a:pt x="51583" y="55605"/>
                </a:lnTo>
                <a:lnTo>
                  <a:pt x="52800" y="55361"/>
                </a:lnTo>
                <a:lnTo>
                  <a:pt x="52805" y="35683"/>
                </a:lnTo>
                <a:lnTo>
                  <a:pt x="55177" y="35461"/>
                </a:lnTo>
                <a:lnTo>
                  <a:pt x="55211" y="51211"/>
                </a:lnTo>
                <a:lnTo>
                  <a:pt x="56555" y="51211"/>
                </a:lnTo>
                <a:lnTo>
                  <a:pt x="56550" y="34994"/>
                </a:lnTo>
                <a:lnTo>
                  <a:pt x="58805" y="35105"/>
                </a:lnTo>
                <a:lnTo>
                  <a:pt x="58800" y="40950"/>
                </a:lnTo>
                <a:lnTo>
                  <a:pt x="59322" y="40950"/>
                </a:lnTo>
                <a:lnTo>
                  <a:pt x="59311" y="48966"/>
                </a:lnTo>
                <a:lnTo>
                  <a:pt x="60650" y="48961"/>
                </a:lnTo>
                <a:lnTo>
                  <a:pt x="60644" y="21477"/>
                </a:lnTo>
                <a:lnTo>
                  <a:pt x="63716" y="21250"/>
                </a:lnTo>
                <a:lnTo>
                  <a:pt x="63677" y="54450"/>
                </a:lnTo>
                <a:lnTo>
                  <a:pt x="64283" y="54461"/>
                </a:lnTo>
                <a:lnTo>
                  <a:pt x="64333" y="32472"/>
                </a:lnTo>
                <a:lnTo>
                  <a:pt x="67711" y="32472"/>
                </a:lnTo>
                <a:lnTo>
                  <a:pt x="67705" y="73472"/>
                </a:lnTo>
                <a:lnTo>
                  <a:pt x="68277" y="73466"/>
                </a:lnTo>
                <a:lnTo>
                  <a:pt x="68277" y="52055"/>
                </a:lnTo>
                <a:lnTo>
                  <a:pt x="70327" y="52394"/>
                </a:lnTo>
                <a:lnTo>
                  <a:pt x="70327" y="37283"/>
                </a:lnTo>
                <a:lnTo>
                  <a:pt x="72950" y="37050"/>
                </a:lnTo>
                <a:lnTo>
                  <a:pt x="72988" y="54461"/>
                </a:lnTo>
                <a:lnTo>
                  <a:pt x="75861" y="54000"/>
                </a:lnTo>
                <a:lnTo>
                  <a:pt x="75872" y="68200"/>
                </a:lnTo>
                <a:lnTo>
                  <a:pt x="76988" y="67972"/>
                </a:lnTo>
                <a:lnTo>
                  <a:pt x="76988" y="57894"/>
                </a:lnTo>
                <a:lnTo>
                  <a:pt x="79350" y="57800"/>
                </a:lnTo>
                <a:lnTo>
                  <a:pt x="79350" y="46416"/>
                </a:lnTo>
                <a:lnTo>
                  <a:pt x="79677" y="46416"/>
                </a:lnTo>
                <a:lnTo>
                  <a:pt x="79694" y="57783"/>
                </a:lnTo>
                <a:lnTo>
                  <a:pt x="80661" y="57744"/>
                </a:lnTo>
                <a:lnTo>
                  <a:pt x="80661" y="56011"/>
                </a:lnTo>
                <a:lnTo>
                  <a:pt x="81372" y="53455"/>
                </a:lnTo>
                <a:lnTo>
                  <a:pt x="81422" y="32938"/>
                </a:lnTo>
                <a:lnTo>
                  <a:pt x="81538" y="53405"/>
                </a:lnTo>
                <a:lnTo>
                  <a:pt x="82272" y="55516"/>
                </a:lnTo>
                <a:lnTo>
                  <a:pt x="82277" y="57683"/>
                </a:lnTo>
                <a:lnTo>
                  <a:pt x="82672" y="57661"/>
                </a:lnTo>
                <a:lnTo>
                  <a:pt x="82666" y="73577"/>
                </a:lnTo>
                <a:lnTo>
                  <a:pt x="83305" y="73477"/>
                </a:lnTo>
                <a:lnTo>
                  <a:pt x="83294" y="25622"/>
                </a:lnTo>
                <a:lnTo>
                  <a:pt x="85688" y="25622"/>
                </a:lnTo>
                <a:lnTo>
                  <a:pt x="85688" y="73561"/>
                </a:lnTo>
                <a:lnTo>
                  <a:pt x="86127" y="73577"/>
                </a:lnTo>
                <a:lnTo>
                  <a:pt x="86127" y="72811"/>
                </a:lnTo>
                <a:lnTo>
                  <a:pt x="87438" y="72811"/>
                </a:lnTo>
                <a:lnTo>
                  <a:pt x="87438" y="73616"/>
                </a:lnTo>
                <a:lnTo>
                  <a:pt x="89844" y="73700"/>
                </a:lnTo>
                <a:lnTo>
                  <a:pt x="89950" y="79288"/>
                </a:lnTo>
                <a:lnTo>
                  <a:pt x="94761" y="79100"/>
                </a:lnTo>
                <a:lnTo>
                  <a:pt x="94766" y="76811"/>
                </a:lnTo>
                <a:lnTo>
                  <a:pt x="96027" y="76727"/>
                </a:lnTo>
                <a:lnTo>
                  <a:pt x="96038" y="79261"/>
                </a:lnTo>
                <a:lnTo>
                  <a:pt x="97211" y="79400"/>
                </a:lnTo>
                <a:lnTo>
                  <a:pt x="97244" y="55900"/>
                </a:lnTo>
                <a:lnTo>
                  <a:pt x="98705" y="55916"/>
                </a:lnTo>
                <a:lnTo>
                  <a:pt x="98694" y="73611"/>
                </a:lnTo>
                <a:lnTo>
                  <a:pt x="99350" y="73611"/>
                </a:lnTo>
                <a:lnTo>
                  <a:pt x="99350" y="79666"/>
                </a:lnTo>
                <a:lnTo>
                  <a:pt x="101016" y="79877"/>
                </a:lnTo>
                <a:lnTo>
                  <a:pt x="101005" y="69511"/>
                </a:lnTo>
                <a:lnTo>
                  <a:pt x="105005" y="69611"/>
                </a:lnTo>
                <a:lnTo>
                  <a:pt x="105033" y="84011"/>
                </a:lnTo>
                <a:lnTo>
                  <a:pt x="106344" y="95205"/>
                </a:lnTo>
                <a:lnTo>
                  <a:pt x="106400" y="82311"/>
                </a:lnTo>
                <a:lnTo>
                  <a:pt x="107438" y="82411"/>
                </a:lnTo>
                <a:lnTo>
                  <a:pt x="107422" y="102305"/>
                </a:lnTo>
                <a:lnTo>
                  <a:pt x="108311" y="102405"/>
                </a:lnTo>
                <a:lnTo>
                  <a:pt x="108311" y="94411"/>
                </a:lnTo>
                <a:lnTo>
                  <a:pt x="108966" y="93611"/>
                </a:lnTo>
                <a:lnTo>
                  <a:pt x="108966" y="77511"/>
                </a:lnTo>
                <a:lnTo>
                  <a:pt x="109772" y="77511"/>
                </a:lnTo>
                <a:lnTo>
                  <a:pt x="109838" y="96811"/>
                </a:lnTo>
                <a:lnTo>
                  <a:pt x="110166" y="99205"/>
                </a:lnTo>
                <a:lnTo>
                  <a:pt x="110166" y="106138"/>
                </a:lnTo>
                <a:lnTo>
                  <a:pt x="114294" y="106250"/>
                </a:lnTo>
                <a:lnTo>
                  <a:pt x="114322" y="72811"/>
                </a:lnTo>
                <a:lnTo>
                  <a:pt x="116400" y="72811"/>
                </a:lnTo>
                <a:lnTo>
                  <a:pt x="116400" y="109627"/>
                </a:lnTo>
                <a:lnTo>
                  <a:pt x="120000" y="114088"/>
                </a:lnTo>
                <a:lnTo>
                  <a:pt x="120000" y="120000"/>
                </a:lnTo>
                <a:lnTo>
                  <a:pt x="0" y="119205"/>
                </a:lnTo>
                <a:lnTo>
                  <a:pt x="0" y="104300"/>
                </a:lnTo>
                <a:cubicBezTo>
                  <a:pt x="0" y="104300"/>
                  <a:pt x="0" y="104300"/>
                  <a:pt x="0" y="104300"/>
                </a:cubicBezTo>
                <a:close/>
                <a:moveTo>
                  <a:pt x="0" y="104300"/>
                </a:moveTo>
              </a:path>
            </a:pathLst>
          </a:custGeom>
          <a:solidFill>
            <a:srgbClr val="495869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0" y="9305225"/>
            <a:ext cx="24384001" cy="4495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323E4A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22819870" y="1016000"/>
            <a:ext cx="643818" cy="36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297" name="Shape 297"/>
          <p:cNvSpPr/>
          <p:nvPr/>
        </p:nvSpPr>
        <p:spPr>
          <a:xfrm>
            <a:off x="5171250" y="2214788"/>
            <a:ext cx="14041500" cy="28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1" lang="en-US" sz="8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Concourse CI</a:t>
            </a: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1" lang="en-US" sz="6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Continuous Integration</a:t>
            </a: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8640" y="10994921"/>
            <a:ext cx="5329499" cy="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2" type="sldNum"/>
          </p:nvPr>
        </p:nvSpPr>
        <p:spPr>
          <a:xfrm>
            <a:off x="22921369" y="1016278"/>
            <a:ext cx="4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305" name="Shape 305"/>
          <p:cNvSpPr/>
          <p:nvPr/>
        </p:nvSpPr>
        <p:spPr>
          <a:xfrm>
            <a:off x="1839911" y="1504950"/>
            <a:ext cx="164727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7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Continous Integration</a:t>
            </a:r>
          </a:p>
        </p:txBody>
      </p:sp>
      <p:sp>
        <p:nvSpPr>
          <p:cNvPr id="306" name="Shape 306"/>
          <p:cNvSpPr txBox="1"/>
          <p:nvPr>
            <p:ph idx="12" type="sldNum"/>
          </p:nvPr>
        </p:nvSpPr>
        <p:spPr>
          <a:xfrm>
            <a:off x="22921369" y="1016278"/>
            <a:ext cx="4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307" name="Shape 307"/>
          <p:cNvSpPr txBox="1"/>
          <p:nvPr/>
        </p:nvSpPr>
        <p:spPr>
          <a:xfrm>
            <a:off x="1429525" y="3357875"/>
            <a:ext cx="21803100" cy="9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7200">
                <a:solidFill>
                  <a:srgbClr val="252525"/>
                </a:solidFill>
                <a:highlight>
                  <a:srgbClr val="FFFFFF"/>
                </a:highlight>
              </a:rPr>
              <a:t>“is the practice of merging all developer working copies to a shared mainline several times a day.”</a:t>
            </a:r>
            <a:br>
              <a:rPr lang="en-US" sz="7200">
                <a:solidFill>
                  <a:srgbClr val="252525"/>
                </a:solidFill>
                <a:highlight>
                  <a:srgbClr val="FFFFFF"/>
                </a:highlight>
              </a:rPr>
            </a:br>
            <a:r>
              <a:rPr lang="en-US" sz="4800">
                <a:solidFill>
                  <a:srgbClr val="252525"/>
                </a:solidFill>
                <a:highlight>
                  <a:srgbClr val="FFFFFF"/>
                </a:highlight>
              </a:rPr>
              <a:t>From Wikipedia, the free encyclopedia</a:t>
            </a:r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981" y="8684406"/>
            <a:ext cx="8238142" cy="410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idx="12" type="sldNum"/>
          </p:nvPr>
        </p:nvSpPr>
        <p:spPr>
          <a:xfrm>
            <a:off x="22921369" y="1016278"/>
            <a:ext cx="4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315" name="Shape 315"/>
          <p:cNvSpPr/>
          <p:nvPr/>
        </p:nvSpPr>
        <p:spPr>
          <a:xfrm>
            <a:off x="1839911" y="1504950"/>
            <a:ext cx="164727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7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Why CI?</a:t>
            </a:r>
          </a:p>
        </p:txBody>
      </p:sp>
      <p:sp>
        <p:nvSpPr>
          <p:cNvPr id="316" name="Shape 316"/>
          <p:cNvSpPr txBox="1"/>
          <p:nvPr>
            <p:ph idx="12" type="sldNum"/>
          </p:nvPr>
        </p:nvSpPr>
        <p:spPr>
          <a:xfrm>
            <a:off x="22921369" y="1016278"/>
            <a:ext cx="4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317" name="Shape 317"/>
          <p:cNvSpPr txBox="1"/>
          <p:nvPr/>
        </p:nvSpPr>
        <p:spPr>
          <a:xfrm>
            <a:off x="1763700" y="3117325"/>
            <a:ext cx="21300900" cy="9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/>
              <a:t>1.- Avoid the “Integration Hell”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/>
              <a:t>2.- Reduce ReWorking on the same task over and over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/>
              <a:t>3.- Reduce Development cost and time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4800"/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138" y="6204850"/>
            <a:ext cx="11565725" cy="66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2" type="sldNum"/>
          </p:nvPr>
        </p:nvSpPr>
        <p:spPr>
          <a:xfrm>
            <a:off x="22921369" y="1016278"/>
            <a:ext cx="4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325" name="Shape 325"/>
          <p:cNvSpPr/>
          <p:nvPr/>
        </p:nvSpPr>
        <p:spPr>
          <a:xfrm>
            <a:off x="1839911" y="1504950"/>
            <a:ext cx="164727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7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Pros</a:t>
            </a:r>
          </a:p>
        </p:txBody>
      </p:sp>
      <p:sp>
        <p:nvSpPr>
          <p:cNvPr id="326" name="Shape 326"/>
          <p:cNvSpPr txBox="1"/>
          <p:nvPr>
            <p:ph idx="12" type="sldNum"/>
          </p:nvPr>
        </p:nvSpPr>
        <p:spPr>
          <a:xfrm>
            <a:off x="22921369" y="1016278"/>
            <a:ext cx="4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327" name="Shape 327"/>
          <p:cNvSpPr txBox="1"/>
          <p:nvPr/>
        </p:nvSpPr>
        <p:spPr>
          <a:xfrm>
            <a:off x="1839900" y="3117325"/>
            <a:ext cx="21300900" cy="9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/>
              <a:t>1.- Discover integration bugs on time</a:t>
            </a:r>
            <a:br>
              <a:rPr lang="en-US" sz="4800"/>
            </a:br>
            <a:r>
              <a:rPr lang="en-US" sz="4800"/>
              <a:t>2.- Avoids last-minute chaos at release dates</a:t>
            </a:r>
            <a:br>
              <a:rPr lang="en-US" sz="4800"/>
            </a:br>
            <a:r>
              <a:rPr lang="en-US" sz="4800"/>
              <a:t>3.- Fast revert to latest bug free release without losing to many changes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4800"/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100" y="6394825"/>
            <a:ext cx="6439025" cy="63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2" type="sldNum"/>
          </p:nvPr>
        </p:nvSpPr>
        <p:spPr>
          <a:xfrm>
            <a:off x="22921369" y="1016278"/>
            <a:ext cx="4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335" name="Shape 335"/>
          <p:cNvSpPr/>
          <p:nvPr/>
        </p:nvSpPr>
        <p:spPr>
          <a:xfrm>
            <a:off x="1839911" y="1657350"/>
            <a:ext cx="164727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7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Concourse CI</a:t>
            </a:r>
          </a:p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22921369" y="1016278"/>
            <a:ext cx="4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337" name="Shape 337"/>
          <p:cNvSpPr txBox="1"/>
          <p:nvPr/>
        </p:nvSpPr>
        <p:spPr>
          <a:xfrm>
            <a:off x="1839900" y="3117325"/>
            <a:ext cx="21300900" cy="9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/>
              <a:t>Concourse CI is a tool created for Continuous Integration.  It’s purpose is to  run through pipelines, resources and jobs software integration, testing and deployment.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4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4800"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9850" y="6240900"/>
            <a:ext cx="5372300" cy="53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2" type="sldNum"/>
          </p:nvPr>
        </p:nvSpPr>
        <p:spPr>
          <a:xfrm>
            <a:off x="22921369" y="1016278"/>
            <a:ext cx="4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345" name="Shape 345"/>
          <p:cNvSpPr/>
          <p:nvPr/>
        </p:nvSpPr>
        <p:spPr>
          <a:xfrm>
            <a:off x="1839911" y="1657350"/>
            <a:ext cx="164727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7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does it work?</a:t>
            </a:r>
          </a:p>
        </p:txBody>
      </p:sp>
      <p:sp>
        <p:nvSpPr>
          <p:cNvPr id="346" name="Shape 346"/>
          <p:cNvSpPr txBox="1"/>
          <p:nvPr>
            <p:ph idx="12" type="sldNum"/>
          </p:nvPr>
        </p:nvSpPr>
        <p:spPr>
          <a:xfrm>
            <a:off x="22921369" y="1016278"/>
            <a:ext cx="4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Montserra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  <p:sp>
        <p:nvSpPr>
          <p:cNvPr id="347" name="Shape 347"/>
          <p:cNvSpPr txBox="1"/>
          <p:nvPr/>
        </p:nvSpPr>
        <p:spPr>
          <a:xfrm>
            <a:off x="1963750" y="4622350"/>
            <a:ext cx="10755300" cy="7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000"/>
              <a:t>1.-  Pipelines</a:t>
            </a:r>
          </a:p>
          <a:p>
            <a:pPr indent="-609600" lvl="0" marL="13716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6000"/>
              <a:t>  Taks</a:t>
            </a:r>
          </a:p>
          <a:p>
            <a:pPr indent="-609600" lvl="0" marL="13716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6000"/>
              <a:t>  Jobs</a:t>
            </a:r>
          </a:p>
          <a:p>
            <a:pPr indent="-609600" lvl="0" marL="1371600" rtl="0">
              <a:spcBef>
                <a:spcPts val="0"/>
              </a:spcBef>
              <a:buSzPct val="100000"/>
              <a:buChar char="●"/>
            </a:pPr>
            <a:r>
              <a:rPr lang="en-US" sz="6000"/>
              <a:t>  Resources</a:t>
            </a:r>
          </a:p>
          <a:p>
            <a:pPr lvl="0">
              <a:spcBef>
                <a:spcPts val="0"/>
              </a:spcBef>
              <a:buNone/>
            </a:pPr>
            <a:r>
              <a:rPr lang="en-US" sz="6000"/>
              <a:t>2.- Workflow form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0"/>
          </a:p>
          <a:p>
            <a:pPr lvl="0" rtl="0">
              <a:spcBef>
                <a:spcPts val="0"/>
              </a:spcBef>
              <a:buNone/>
            </a:pPr>
            <a:r>
              <a:rPr lang="en-US" sz="6000"/>
              <a:t>3.- Each task runs in a new container (immutable Infra.)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12870075" y="4561925"/>
            <a:ext cx="10725000" cy="7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6000"/>
          </a:p>
          <a:p>
            <a:pPr lvl="0">
              <a:spcBef>
                <a:spcPts val="0"/>
              </a:spcBef>
              <a:buNone/>
            </a:pPr>
            <a:r>
              <a:rPr lang="en-US" sz="6000"/>
              <a:t>4.- Integrations</a:t>
            </a:r>
          </a:p>
          <a:p>
            <a:pPr indent="-609600" lvl="0" marL="1371600" rtl="0">
              <a:spcBef>
                <a:spcPts val="0"/>
              </a:spcBef>
              <a:buSzPct val="100000"/>
              <a:buChar char="●"/>
            </a:pPr>
            <a:r>
              <a:rPr lang="en-US" sz="6000"/>
              <a:t>Git</a:t>
            </a:r>
          </a:p>
          <a:p>
            <a:pPr indent="-609600" lvl="0" marL="1371600" rtl="0">
              <a:spcBef>
                <a:spcPts val="0"/>
              </a:spcBef>
              <a:buSzPct val="100000"/>
              <a:buChar char="●"/>
            </a:pPr>
            <a:r>
              <a:rPr lang="en-US" sz="6000"/>
              <a:t>Vault</a:t>
            </a:r>
          </a:p>
          <a:p>
            <a:pPr indent="-609600" lvl="0" marL="1371600" rtl="0">
              <a:spcBef>
                <a:spcPts val="0"/>
              </a:spcBef>
              <a:buSzPct val="100000"/>
              <a:buChar char="●"/>
            </a:pPr>
            <a:r>
              <a:rPr lang="en-US" sz="6000"/>
              <a:t>S3</a:t>
            </a:r>
          </a:p>
          <a:p>
            <a:pPr indent="-609600" lvl="0" marL="1371600" rtl="0">
              <a:spcBef>
                <a:spcPts val="0"/>
              </a:spcBef>
              <a:buSzPct val="100000"/>
              <a:buChar char="●"/>
            </a:pPr>
            <a:r>
              <a:rPr lang="en-US" sz="6000"/>
              <a:t>Docker</a:t>
            </a:r>
          </a:p>
          <a:p>
            <a:pPr indent="-609600" lvl="0" marL="1371600" rtl="0">
              <a:spcBef>
                <a:spcPts val="0"/>
              </a:spcBef>
              <a:buSzPct val="100000"/>
              <a:buChar char="●"/>
            </a:pPr>
            <a:r>
              <a:rPr lang="en-US" sz="6000"/>
              <a:t>Cloud Foundry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38802">
            <a:off x="18427700" y="1106900"/>
            <a:ext cx="4760980" cy="38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2" type="sldNum"/>
          </p:nvPr>
        </p:nvSpPr>
        <p:spPr>
          <a:xfrm>
            <a:off x="22921369" y="1016278"/>
            <a:ext cx="440700" cy="369300"/>
          </a:xfrm>
          <a:prstGeom prst="rect">
            <a:avLst/>
          </a:prstGeom>
        </p:spPr>
        <p:txBody>
          <a:bodyPr anchorCtr="0" anchor="ctr" bIns="0" lIns="0" rIns="0" wrap="square" tIns="0">
            <a:noAutofit/>
          </a:bodyPr>
          <a:lstStyle/>
          <a:p>
            <a:pPr lvl="0">
              <a:spcBef>
                <a:spcPts val="0"/>
              </a:spcBef>
              <a:buClr>
                <a:srgbClr val="C00000"/>
              </a:buClr>
              <a:buSzPct val="25000"/>
              <a:buFont typeface="Montserrat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56" name="Shape 356"/>
          <p:cNvSpPr/>
          <p:nvPr/>
        </p:nvSpPr>
        <p:spPr>
          <a:xfrm>
            <a:off x="1839911" y="1657350"/>
            <a:ext cx="164727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7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Resources, Tasks, Jobs, Pipeline…	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1933525" y="4048325"/>
            <a:ext cx="20987700" cy="8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09600" lvl="0" marL="45720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6000"/>
              <a:t>Resources </a:t>
            </a:r>
          </a:p>
          <a:p>
            <a:pPr indent="-609600" lvl="0" marL="45720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6000"/>
              <a:t>Tasks</a:t>
            </a:r>
          </a:p>
          <a:p>
            <a:pPr indent="-609600" lvl="0" marL="45720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6000"/>
              <a:t>Jobs</a:t>
            </a:r>
          </a:p>
          <a:p>
            <a:pPr indent="-609600" lvl="0" marL="457200">
              <a:spcBef>
                <a:spcPts val="0"/>
              </a:spcBef>
              <a:buSzPct val="100000"/>
              <a:buAutoNum type="arabicPeriod"/>
            </a:pPr>
            <a:r>
              <a:rPr lang="en-US" sz="6000"/>
              <a:t>Pipelines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6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optimised.gif"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800" y="3367825"/>
            <a:ext cx="16617274" cy="92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&amp; Subtitle">
  <a:themeElements>
    <a:clrScheme name="SC - Default">
      <a:dk1>
        <a:srgbClr val="2F3F4A"/>
      </a:dk1>
      <a:lt1>
        <a:srgbClr val="FFFFFF"/>
      </a:lt1>
      <a:dk2>
        <a:srgbClr val="2F3F4A"/>
      </a:dk2>
      <a:lt2>
        <a:srgbClr val="D8DADB"/>
      </a:lt2>
      <a:accent1>
        <a:srgbClr val="368FE2"/>
      </a:accent1>
      <a:accent2>
        <a:srgbClr val="E52739"/>
      </a:accent2>
      <a:accent3>
        <a:srgbClr val="F0872A"/>
      </a:accent3>
      <a:accent4>
        <a:srgbClr val="7CB349"/>
      </a:accent4>
      <a:accent5>
        <a:srgbClr val="505050"/>
      </a:accent5>
      <a:accent6>
        <a:srgbClr val="809295"/>
      </a:accent6>
      <a:hlink>
        <a:srgbClr val="368FE2"/>
      </a:hlink>
      <a:folHlink>
        <a:srgbClr val="7CB3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